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60" r:id="rId5"/>
    <p:sldId id="261" r:id="rId6"/>
    <p:sldId id="263" r:id="rId7"/>
    <p:sldId id="264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1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BAC83-4CF9-4B31-BE37-2A2B572C7999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AB2A3-1A39-4D05-A83C-3BA883D07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60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AAB2A3-1A39-4D05-A83C-3BA883D07D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6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152A7-F480-85FF-D258-CD9E96AFF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88A7C5-2942-F5BA-39CF-902B86849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2097-1E3B-628A-A56B-09BAADEFE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20603-9C95-1C1E-284F-B9F9F90A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00BAC-51FD-187D-CE1C-F6B306B24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996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D66C-E32A-CFBD-8020-6793880A4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8945FB-1D2C-24DD-6ED0-16EE96DCAF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1FE95-9C6E-E8D9-5805-1533AF00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6C268-DB7E-A2F7-936B-8673A7C2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3A163-0209-1F33-BB22-0A7727502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906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F8FE4F-E9AE-4680-1274-A67F7BE84C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C5ABC-69AA-1D51-8A2A-2BE106D6D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2D852-4FC0-BBFB-7B42-EFF820BC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2A912-04BA-E88D-A0CE-C17D6A08D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442F5-8666-57C9-8F2A-5083E24C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29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4863-C49C-F8CB-2F6C-AED9AA69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D2962-88EF-8584-3FC0-B66DC1AFF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5B947-1F05-71A5-5F16-6B3020AFF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E2E93-F8F6-B6AF-65B0-7D27BC65F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25090-43AE-864E-0D85-ED97504C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2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3E5E9-FE69-4BF8-17D0-8E2734E4E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DC155-FCED-7188-FA6E-92926939E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B9589-9EAB-F8A9-AEE0-ED9275DC1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0C68-1660-10E7-4E4B-BA6E7BAA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C2623-63A8-78B1-092A-8D8025BD9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19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C66D6-9097-E7A8-BA90-81AC0C0D8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EFBEE-192A-0FD6-F8E8-BE60A4982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CC7F0-E375-AFD1-0894-53A17D9CC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716A0-73A3-BA2E-B045-ED31D7C73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2A079-CFF5-7CE0-0394-0373B5AC8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9492C-14CF-4DC3-9DB0-F1E15070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79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AF5DF-D531-C5A7-5D46-5302F9A3F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971DA-FD72-B534-6376-B083D2D4F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B97439-C3F9-8A18-388F-897586B2C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0B247D-8FBD-0FBE-D104-B1AD5AA92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F7121A-579D-20CB-20FE-9E00BE79AE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80E177-E864-4F02-83FE-D12393418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39186-9897-8819-C528-884F223E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1AEFFD-549E-82C7-FACB-A75FE15B5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50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28FA2-FE8F-CE91-FBC0-29C01730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87AF6E-ACA2-32A4-1641-B7480CBA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317C0-1253-0363-0C3B-DF918C02B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AD7333-2EC4-A3CD-4AD4-C6C3F427F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8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35EA4-3B50-7CD9-4C13-3EDBEE368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5670C4-168E-2668-11E9-1EF3560A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2FB32-08EA-7583-DD3D-F92E8A52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46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1631-2A83-3409-3775-659072C24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599E-7A13-34BF-D943-E90635D24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7EB92-CEEE-9D72-9BF8-1EF3FC6A6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17CF4-CD6A-D7DA-7151-519154FF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80470F-D0E0-A0E8-2E66-BF53539DA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B4777-DCD7-B7B5-B7FB-FDD02961B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8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30842-A567-3CD1-B71A-BE883D872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2EA515-146A-D90A-F2DF-D688993FBD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2EDC9-3E6A-85C4-B7B7-488759D70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FADB9-C685-878C-47F6-CE8005DB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9E11C-0AFD-59A8-86F1-56CEF212C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CDFDD-5C11-5124-C921-CE6D6072D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36D04D-91BC-E2C0-CEBE-B6F749472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9E91E-59E9-511E-C9AD-2B3F67F70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8C147-2F63-9F40-667F-9086F06696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8EA42F-359E-4BFE-A3F6-208E2A106B27}" type="datetimeFigureOut">
              <a:rPr lang="en-US" smtClean="0"/>
              <a:t>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FFCA7-4FEC-59E7-FCC8-098462319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14A57-5E5E-1896-4798-9F9E69674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70B7FE-78B3-4FFF-9073-7B7559887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02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FE6062-334B-E4D9-08C9-17C98F88A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FE824-3296-FB70-7056-EC892ADE4B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Транслатор на морзов код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C51E49F-4838-1952-4767-CCE854A220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90787" y="6090714"/>
            <a:ext cx="4028388" cy="479768"/>
          </a:xfrm>
        </p:spPr>
        <p:txBody>
          <a:bodyPr/>
          <a:lstStyle/>
          <a:p>
            <a:r>
              <a:rPr lang="bg-BG" dirty="0">
                <a:latin typeface="Aptos Mono" panose="020B0009020202020204" pitchFamily="49" charset="0"/>
              </a:rPr>
              <a:t>Младен Михалков 10Г</a:t>
            </a:r>
            <a:endParaRPr lang="en-US" dirty="0">
              <a:latin typeface="Aptos Mono" panose="020B0009020202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381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31C6C-58A1-33CA-4D1A-912ABD929B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520" y="537327"/>
            <a:ext cx="5819480" cy="908165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chemeClr val="accent3">
                    <a:lumMod val="75000"/>
                  </a:schemeClr>
                </a:solidFill>
              </a:rPr>
              <a:t>Обзор на проекта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80B19-F58D-CE15-AB04-B7C924E3F745}"/>
              </a:ext>
            </a:extLst>
          </p:cNvPr>
          <p:cNvSpPr txBox="1"/>
          <p:nvPr/>
        </p:nvSpPr>
        <p:spPr>
          <a:xfrm>
            <a:off x="1533098" y="2256430"/>
            <a:ext cx="9257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/>
              <a:t>Проектът превежда текст на латиница в Морзов код, който се чува от пиезо и се вижда от </a:t>
            </a:r>
            <a:r>
              <a:rPr lang="en-US" sz="3600" dirty="0"/>
              <a:t>LED.</a:t>
            </a:r>
          </a:p>
        </p:txBody>
      </p:sp>
    </p:spTree>
    <p:extLst>
      <p:ext uri="{BB962C8B-B14F-4D97-AF65-F5344CB8AC3E}">
        <p14:creationId xmlns:p14="http://schemas.microsoft.com/office/powerpoint/2010/main" val="2627711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5BACE7-A23F-46D2-3FC1-BC2B974C5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20697-1722-E564-3966-D73A4D968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520" y="323512"/>
            <a:ext cx="5819480" cy="908165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chemeClr val="accent3">
                    <a:lumMod val="75000"/>
                  </a:schemeClr>
                </a:solidFill>
              </a:rPr>
              <a:t>Начин на действие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72837F-9240-3099-7F55-72FB60B9F5B9}"/>
              </a:ext>
            </a:extLst>
          </p:cNvPr>
          <p:cNvSpPr txBox="1"/>
          <p:nvPr/>
        </p:nvSpPr>
        <p:spPr>
          <a:xfrm>
            <a:off x="760124" y="1225689"/>
            <a:ext cx="104483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/>
              <a:t>Използвателя изпраща съобщение не по-дълго от 60 символа, написано с латински малки и голим букви или цифри по сериината връзка.Тогава съобщението се превръща в морзов код и се възпроизвежда звуково, чрез пиезо и  нагледно, чрез светодиод.</a:t>
            </a:r>
          </a:p>
          <a:p>
            <a:r>
              <a:rPr lang="bg-BG" sz="3600" dirty="0"/>
              <a:t>При стартиране на микроконтролера има звукова индикация, че е готов да приева текст.</a:t>
            </a:r>
          </a:p>
          <a:p>
            <a:r>
              <a:rPr lang="bg-BG" sz="3600" dirty="0"/>
              <a:t>При текст, който не може да бъде преведен има обратна връзка.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46046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777764-7E28-BE36-FAF8-54C855426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ABB70-BFB3-7D37-13BB-2FB0A5066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Реализация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272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B57E70-8BCB-FDCB-6D5D-752C1CF95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E425A1-9EB6-30BC-4F26-63FE238C6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849" y="1"/>
            <a:ext cx="7945038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6B49173-049D-DD39-5FA9-4FDE987BDE29}"/>
              </a:ext>
            </a:extLst>
          </p:cNvPr>
          <p:cNvSpPr/>
          <p:nvPr/>
        </p:nvSpPr>
        <p:spPr>
          <a:xfrm>
            <a:off x="-144544" y="0"/>
            <a:ext cx="4920792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AF745-53F3-5420-8567-7818A4903F0C}"/>
              </a:ext>
            </a:extLst>
          </p:cNvPr>
          <p:cNvSpPr txBox="1"/>
          <p:nvPr/>
        </p:nvSpPr>
        <p:spPr>
          <a:xfrm>
            <a:off x="-69130" y="2293672"/>
            <a:ext cx="49207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/>
              <a:t>Проектът се състои от</a:t>
            </a:r>
            <a:r>
              <a:rPr lang="en-US" sz="3600" dirty="0"/>
              <a:t>:</a:t>
            </a:r>
          </a:p>
          <a:p>
            <a:r>
              <a:rPr lang="en-US" sz="3600" dirty="0"/>
              <a:t>	- Arduino Uno</a:t>
            </a:r>
          </a:p>
          <a:p>
            <a:r>
              <a:rPr lang="en-US" sz="3600" dirty="0"/>
              <a:t>	- LED</a:t>
            </a:r>
          </a:p>
          <a:p>
            <a:r>
              <a:rPr lang="en-US" sz="3600" dirty="0"/>
              <a:t>	- Piezo</a:t>
            </a:r>
          </a:p>
          <a:p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B767C9-1A43-89D6-94B6-F3A3C33D10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43232" y="303158"/>
            <a:ext cx="5819480" cy="908165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chemeClr val="accent3">
                    <a:lumMod val="75000"/>
                  </a:schemeClr>
                </a:solidFill>
              </a:rPr>
              <a:t>Свързване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90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0F4F6A-2775-F3BA-712C-F9AA6D25F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26EFEA0-A1E8-FE4B-0D2D-D5D42954618D}"/>
              </a:ext>
            </a:extLst>
          </p:cNvPr>
          <p:cNvSpPr/>
          <p:nvPr/>
        </p:nvSpPr>
        <p:spPr>
          <a:xfrm>
            <a:off x="-144544" y="0"/>
            <a:ext cx="12336544" cy="6858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99973-7347-CE12-3F1A-E51AEEF7389F}"/>
              </a:ext>
            </a:extLst>
          </p:cNvPr>
          <p:cNvSpPr txBox="1"/>
          <p:nvPr/>
        </p:nvSpPr>
        <p:spPr>
          <a:xfrm>
            <a:off x="402210" y="1633795"/>
            <a:ext cx="111833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3600" dirty="0"/>
              <a:t>Ще обясня принципа на работа на програмата. При инициализиране се чува звуков сигнал. След това в </a:t>
            </a:r>
            <a:r>
              <a:rPr lang="en-US" sz="3600" dirty="0"/>
              <a:t>loop() Arduino “</a:t>
            </a:r>
            <a:r>
              <a:rPr lang="bg-BG" sz="3600" dirty="0"/>
              <a:t>слуша</a:t>
            </a:r>
            <a:r>
              <a:rPr lang="en-US" sz="3600" dirty="0"/>
              <a:t>”</a:t>
            </a:r>
            <a:r>
              <a:rPr lang="bg-BG" sz="3600" dirty="0"/>
              <a:t> на сериината връзка и при наличие на съобщение извиква </a:t>
            </a:r>
            <a:r>
              <a:rPr lang="en-US" sz="3600" dirty="0" err="1"/>
              <a:t>convert_message</a:t>
            </a:r>
            <a:r>
              <a:rPr lang="en-US" sz="3600" dirty="0"/>
              <a:t>().</a:t>
            </a:r>
          </a:p>
          <a:p>
            <a:r>
              <a:rPr lang="bg-BG" sz="3600" dirty="0"/>
              <a:t>Тази функция чете символ по символ и ги обработва като извиква </a:t>
            </a:r>
            <a:r>
              <a:rPr lang="en-US" sz="3600" dirty="0" err="1"/>
              <a:t>convert_character</a:t>
            </a:r>
            <a:r>
              <a:rPr lang="en-US" sz="3600" dirty="0"/>
              <a:t> </a:t>
            </a:r>
            <a:r>
              <a:rPr lang="bg-BG" sz="3600" dirty="0"/>
              <a:t>който транслира всеки отделен символ чрез масив.</a:t>
            </a:r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43FD6-AE5F-BAE1-8E42-8FBE5827F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43232" y="303158"/>
            <a:ext cx="5819480" cy="908165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chemeClr val="accent3">
                    <a:lumMod val="75000"/>
                  </a:schemeClr>
                </a:solidFill>
              </a:rPr>
              <a:t>Програма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867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191AEA-0880-62E5-7F1E-885ADA5F9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A006-6D6F-32A4-915A-2A5382E9E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Демонстрация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120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F751B0-FBC7-4806-18DB-8CA7F76D9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7CC42-1B0F-FAD3-FA90-2968237017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511" y="207389"/>
            <a:ext cx="2598656" cy="521665"/>
          </a:xfrm>
        </p:spPr>
        <p:txBody>
          <a:bodyPr>
            <a:normAutofit/>
          </a:bodyPr>
          <a:lstStyle/>
          <a:p>
            <a:r>
              <a:rPr lang="bg-BG" sz="2800" dirty="0"/>
              <a:t>Демонстрация</a:t>
            </a:r>
            <a:endParaRPr lang="en-US" sz="2800" dirty="0"/>
          </a:p>
        </p:txBody>
      </p:sp>
      <p:pic>
        <p:nvPicPr>
          <p:cNvPr id="3" name="Morse_code_demo">
            <a:hlinkClick r:id="" action="ppaction://media"/>
            <a:extLst>
              <a:ext uri="{FF2B5EF4-FFF2-40B4-BE49-F238E27FC236}">
                <a16:creationId xmlns:a16="http://schemas.microsoft.com/office/drawing/2014/main" id="{49851351-70DC-C92C-D292-DAD80578F4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5877" y="970779"/>
            <a:ext cx="9760246" cy="549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5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A8E4AC-601E-B516-BA2E-EE60D6693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FC647-4331-82B2-603C-D35FE7433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Край</a:t>
            </a:r>
            <a:endParaRPr lang="en-US" dirty="0"/>
          </a:p>
        </p:txBody>
      </p:sp>
      <p:sp>
        <p:nvSpPr>
          <p:cNvPr id="3" name="Subtitle 4">
            <a:extLst>
              <a:ext uri="{FF2B5EF4-FFF2-40B4-BE49-F238E27FC236}">
                <a16:creationId xmlns:a16="http://schemas.microsoft.com/office/drawing/2014/main" id="{982EF0BD-A02A-AD8F-8E4B-19BC26678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66201" y="6213262"/>
            <a:ext cx="4028388" cy="479768"/>
          </a:xfrm>
        </p:spPr>
        <p:txBody>
          <a:bodyPr/>
          <a:lstStyle/>
          <a:p>
            <a:r>
              <a:rPr lang="bg-BG" dirty="0">
                <a:latin typeface="Aptos Mono" panose="020B0009020202020204" pitchFamily="49" charset="0"/>
              </a:rPr>
              <a:t>Младен Михалков 10Г</a:t>
            </a:r>
            <a:endParaRPr lang="en-US" dirty="0">
              <a:latin typeface="Aptos Mono" panose="020B0009020202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52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187</Words>
  <Application>Microsoft Office PowerPoint</Application>
  <PresentationFormat>Widescreen</PresentationFormat>
  <Paragraphs>22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Aptos Mono</vt:lpstr>
      <vt:lpstr>Arial</vt:lpstr>
      <vt:lpstr>Office Theme</vt:lpstr>
      <vt:lpstr>Транслатор на морзов код</vt:lpstr>
      <vt:lpstr>Обзор на проекта</vt:lpstr>
      <vt:lpstr>Начин на действие</vt:lpstr>
      <vt:lpstr>Реализация</vt:lpstr>
      <vt:lpstr>Свързване</vt:lpstr>
      <vt:lpstr>Програма</vt:lpstr>
      <vt:lpstr>Демонстрация</vt:lpstr>
      <vt:lpstr>Демонстрация</vt:lpstr>
      <vt:lpstr>Край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Младен Михалков</dc:creator>
  <cp:lastModifiedBy>Младен Михалков</cp:lastModifiedBy>
  <cp:revision>8</cp:revision>
  <dcterms:created xsi:type="dcterms:W3CDTF">2025-01-30T06:09:57Z</dcterms:created>
  <dcterms:modified xsi:type="dcterms:W3CDTF">2025-01-30T06:57:53Z</dcterms:modified>
</cp:coreProperties>
</file>

<file path=docProps/thumbnail.jpeg>
</file>